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2" d="100"/>
          <a:sy n="82" d="100"/>
        </p:scale>
        <p:origin x="-105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94265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9151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12689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27208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7676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214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71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88462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4466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6176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6220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07159-C128-8E40-8EBB-B9D7C9EE5C2F}" type="datetimeFigureOut">
              <a:rPr lang="en-US" smtClean="0"/>
              <a:pPr/>
              <a:t>4/4/13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17EE25-2D63-2F47-9A2B-6927EA4FC95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0136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wcheung@bionefit.com" TargetMode="External"/><Relationship Id="rId4" Type="http://schemas.openxmlformats.org/officeDocument/2006/relationships/hyperlink" Target="http://www.bionefit.com/" TargetMode="External"/><Relationship Id="rId5" Type="http://schemas.openxmlformats.org/officeDocument/2006/relationships/hyperlink" Target="http://www.endotinn.com/" TargetMode="External"/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31157" y="1315436"/>
            <a:ext cx="5194300" cy="11303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3526521" y="2600327"/>
            <a:ext cx="2203573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 smtClean="0">
                <a:latin typeface="Arial"/>
                <a:cs typeface="Arial"/>
              </a:rPr>
              <a:t>Wilson </a:t>
            </a:r>
            <a:r>
              <a:rPr lang="en-US" sz="1400" dirty="0" err="1" smtClean="0">
                <a:latin typeface="Arial"/>
                <a:cs typeface="Arial"/>
              </a:rPr>
              <a:t>Wai</a:t>
            </a:r>
            <a:r>
              <a:rPr lang="en-US" sz="1400" dirty="0" smtClean="0">
                <a:latin typeface="Arial"/>
                <a:cs typeface="Arial"/>
              </a:rPr>
              <a:t> Cheung</a:t>
            </a:r>
            <a:r>
              <a:rPr lang="en-US" sz="1400" dirty="0">
                <a:latin typeface="Arial"/>
                <a:cs typeface="Arial"/>
              </a:rPr>
              <a:t>, </a:t>
            </a:r>
            <a:r>
              <a:rPr lang="en-US" sz="1400" dirty="0" smtClean="0">
                <a:latin typeface="Arial"/>
                <a:cs typeface="Arial"/>
              </a:rPr>
              <a:t>PhD</a:t>
            </a:r>
          </a:p>
          <a:p>
            <a:pPr algn="ctr"/>
            <a:r>
              <a:rPr lang="zh-CHT" altLang="en-US" sz="1400" dirty="0" smtClean="0">
                <a:latin typeface="楷体" pitchFamily="49" charset="-122"/>
                <a:ea typeface="楷体" pitchFamily="49" charset="-122"/>
                <a:cs typeface="Arial"/>
              </a:rPr>
              <a:t>張</a:t>
            </a:r>
            <a:r>
              <a:rPr lang="en-US" sz="1400" dirty="0">
                <a:latin typeface="楷体" pitchFamily="49" charset="-122"/>
                <a:ea typeface="楷体" pitchFamily="49" charset="-122"/>
                <a:cs typeface="Arial"/>
              </a:rPr>
              <a:t>瑋</a:t>
            </a:r>
            <a:r>
              <a:rPr lang="en-US" altLang="zh-CHT" sz="1400" dirty="0" smtClean="0">
                <a:latin typeface="楷体" pitchFamily="49" charset="-122"/>
                <a:ea typeface="楷体" pitchFamily="49" charset="-122"/>
                <a:cs typeface="Arial"/>
              </a:rPr>
              <a:t> </a:t>
            </a:r>
            <a:r>
              <a:rPr lang="zh-CHT" altLang="en-US" sz="1400" dirty="0" smtClean="0">
                <a:latin typeface="楷体" pitchFamily="49" charset="-122"/>
                <a:ea typeface="楷体" pitchFamily="49" charset="-122"/>
                <a:cs typeface="Arial"/>
              </a:rPr>
              <a:t>博士</a:t>
            </a:r>
            <a:endParaRPr lang="en-US" sz="1400" dirty="0" smtClean="0">
              <a:latin typeface="楷体" pitchFamily="49" charset="-122"/>
              <a:ea typeface="楷体" pitchFamily="49" charset="-122"/>
              <a:cs typeface="Arial"/>
            </a:endParaRPr>
          </a:p>
          <a:p>
            <a:pPr algn="ctr"/>
            <a:r>
              <a:rPr lang="en-US" sz="1400" dirty="0" smtClean="0">
                <a:latin typeface="Arial"/>
                <a:cs typeface="Arial"/>
              </a:rPr>
              <a:t>CEO</a:t>
            </a:r>
            <a:endParaRPr lang="en-US" sz="1400" dirty="0">
              <a:latin typeface="Arial"/>
              <a:cs typeface="Arial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571381" y="3492879"/>
            <a:ext cx="394447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cs typeface="Arial"/>
              </a:rPr>
              <a:t>U.S. </a:t>
            </a:r>
          </a:p>
          <a:p>
            <a:r>
              <a:rPr lang="en-US" sz="1400" dirty="0" smtClean="0">
                <a:cs typeface="Arial"/>
              </a:rPr>
              <a:t>10151 </a:t>
            </a:r>
            <a:r>
              <a:rPr lang="en-US" sz="1400" dirty="0">
                <a:cs typeface="Arial"/>
              </a:rPr>
              <a:t>Pacific Mesa Blvd, </a:t>
            </a:r>
            <a:r>
              <a:rPr lang="en-US" sz="1400" dirty="0" smtClean="0">
                <a:cs typeface="Arial"/>
              </a:rPr>
              <a:t>Suite 104</a:t>
            </a:r>
          </a:p>
          <a:p>
            <a:r>
              <a:rPr lang="en-US" sz="1400" dirty="0" smtClean="0">
                <a:cs typeface="Arial"/>
              </a:rPr>
              <a:t>San </a:t>
            </a:r>
            <a:r>
              <a:rPr lang="en-US" sz="1400" dirty="0">
                <a:cs typeface="Arial"/>
              </a:rPr>
              <a:t>Diego, CA </a:t>
            </a:r>
            <a:r>
              <a:rPr lang="en-US" sz="1400" dirty="0" smtClean="0">
                <a:cs typeface="Arial"/>
              </a:rPr>
              <a:t>92121</a:t>
            </a:r>
          </a:p>
          <a:p>
            <a:r>
              <a:rPr lang="en-US" sz="1400" dirty="0" smtClean="0">
                <a:latin typeface="Arial"/>
                <a:cs typeface="Arial"/>
              </a:rPr>
              <a:t>Email</a:t>
            </a:r>
            <a:r>
              <a:rPr lang="en-US" sz="1400" dirty="0">
                <a:latin typeface="Arial"/>
                <a:cs typeface="Arial"/>
              </a:rPr>
              <a:t>: </a:t>
            </a:r>
            <a:r>
              <a:rPr lang="en-US" sz="1400" dirty="0">
                <a:latin typeface="Arial"/>
                <a:cs typeface="Arial"/>
                <a:hlinkClick r:id="rId3"/>
              </a:rPr>
              <a:t>wcheung@bionefit.com</a:t>
            </a:r>
            <a:endParaRPr lang="en-US" sz="1400" dirty="0">
              <a:latin typeface="Arial"/>
              <a:cs typeface="Arial"/>
            </a:endParaRPr>
          </a:p>
          <a:p>
            <a:r>
              <a:rPr lang="en-US" sz="1400" dirty="0">
                <a:latin typeface="Arial"/>
                <a:cs typeface="Arial"/>
              </a:rPr>
              <a:t>Cell: 503-888-8378</a:t>
            </a:r>
          </a:p>
          <a:p>
            <a:r>
              <a:rPr lang="en-US" sz="1400" dirty="0" smtClean="0">
                <a:cs typeface="Arial"/>
                <a:hlinkClick r:id="rId4"/>
              </a:rPr>
              <a:t>http</a:t>
            </a:r>
            <a:r>
              <a:rPr lang="en-US" sz="1400" dirty="0" smtClean="0">
                <a:cs typeface="Arial"/>
                <a:hlinkClick r:id="rId4"/>
              </a:rPr>
              <a:t>://www.bionefit.com</a:t>
            </a:r>
            <a:endParaRPr lang="en-US" sz="1400" dirty="0" smtClean="0">
              <a:cs typeface="Arial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669074" y="3492879"/>
            <a:ext cx="4193248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400" dirty="0" smtClean="0">
                <a:cs typeface="Arial"/>
              </a:rPr>
              <a:t>China</a:t>
            </a:r>
          </a:p>
          <a:p>
            <a:r>
              <a:rPr lang="en-US" sz="1400" dirty="0" smtClean="0"/>
              <a:t>2125, NO.71 </a:t>
            </a:r>
            <a:r>
              <a:rPr lang="en-US" sz="1400" dirty="0" err="1" smtClean="0"/>
              <a:t>Chaoyang</a:t>
            </a:r>
            <a:r>
              <a:rPr lang="en-US" sz="1400" dirty="0" smtClean="0"/>
              <a:t> Road, </a:t>
            </a:r>
            <a:r>
              <a:rPr lang="en-US" sz="1400" dirty="0" err="1" smtClean="0"/>
              <a:t>Chaoyang</a:t>
            </a:r>
            <a:r>
              <a:rPr lang="en-US" sz="1400" dirty="0" smtClean="0"/>
              <a:t> District, </a:t>
            </a:r>
            <a:r>
              <a:rPr lang="en-US" sz="1400" dirty="0" smtClean="0"/>
              <a:t>Beijing, China </a:t>
            </a:r>
            <a:r>
              <a:rPr lang="en-US" sz="1400" dirty="0" smtClean="0"/>
              <a:t>100123</a:t>
            </a:r>
          </a:p>
          <a:p>
            <a:r>
              <a:rPr lang="zh-TW" altLang="en-US" sz="1400" dirty="0"/>
              <a:t>北京市朝阳区朝阳路</a:t>
            </a:r>
            <a:r>
              <a:rPr lang="en-US" altLang="zh-TW" sz="1400" dirty="0"/>
              <a:t>71</a:t>
            </a:r>
            <a:r>
              <a:rPr lang="zh-TW" altLang="en-US" sz="1400" dirty="0"/>
              <a:t>号</a:t>
            </a:r>
            <a:r>
              <a:rPr lang="zh-TW" altLang="en-US" sz="1400" dirty="0" smtClean="0"/>
              <a:t>锐城国际</a:t>
            </a:r>
            <a:endParaRPr lang="en-US" sz="1400" dirty="0" smtClean="0"/>
          </a:p>
          <a:p>
            <a:r>
              <a:rPr lang="en-US" sz="1400" dirty="0" smtClean="0">
                <a:hlinkClick r:id="rId5"/>
              </a:rPr>
              <a:t>http://www.Endotinn.com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1844201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466</TotalTime>
  <Words>65</Words>
  <Application>Microsoft Macintosh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Pediatric Nephrology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Wilson Cheung</dc:creator>
  <cp:lastModifiedBy>Wilson Cheung</cp:lastModifiedBy>
  <cp:revision>11</cp:revision>
  <dcterms:created xsi:type="dcterms:W3CDTF">2013-04-03T02:04:57Z</dcterms:created>
  <dcterms:modified xsi:type="dcterms:W3CDTF">2013-04-05T02:05:51Z</dcterms:modified>
</cp:coreProperties>
</file>

<file path=docProps/thumbnail.jpeg>
</file>